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photoAlbum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97E4F935-84B0-49C5-A7E7-886616561ED8}" type="datetimeFigureOut">
              <a:rPr lang="cs-CZ" smtClean="0"/>
              <a:t>8.10.2017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0D313F45-1842-4F6A-94EC-1286CFBD54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4F935-84B0-49C5-A7E7-886616561ED8}" type="datetimeFigureOut">
              <a:rPr lang="cs-CZ" smtClean="0"/>
              <a:t>8.10.2017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3F45-1842-4F6A-94EC-1286CFBD54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4F935-84B0-49C5-A7E7-886616561ED8}" type="datetimeFigureOut">
              <a:rPr lang="cs-CZ" smtClean="0"/>
              <a:t>8.10.2017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3F45-1842-4F6A-94EC-1286CFBD54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4F935-84B0-49C5-A7E7-886616561ED8}" type="datetimeFigureOut">
              <a:rPr lang="cs-CZ" smtClean="0"/>
              <a:t>8.10.2017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3F45-1842-4F6A-94EC-1286CFBD543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4F935-84B0-49C5-A7E7-886616561ED8}" type="datetimeFigureOut">
              <a:rPr lang="cs-CZ" smtClean="0"/>
              <a:t>8.10.2017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3F45-1842-4F6A-94EC-1286CFBD543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4F935-84B0-49C5-A7E7-886616561ED8}" type="datetimeFigureOut">
              <a:rPr lang="cs-CZ" smtClean="0"/>
              <a:t>8.10.2017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3F45-1842-4F6A-94EC-1286CFBD54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4F935-84B0-49C5-A7E7-886616561ED8}" type="datetimeFigureOut">
              <a:rPr lang="cs-CZ" smtClean="0"/>
              <a:t>8.10.2017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3F45-1842-4F6A-94EC-1286CFBD54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97E4F935-84B0-49C5-A7E7-886616561ED8}" type="datetimeFigureOut">
              <a:rPr lang="cs-CZ" smtClean="0"/>
              <a:t>8.10.2017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0D313F45-1842-4F6A-94EC-1286CFBD54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97E4F935-84B0-49C5-A7E7-886616561ED8}" type="datetimeFigureOut">
              <a:rPr lang="cs-CZ" smtClean="0"/>
              <a:t>8.10.2017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0D313F45-1842-4F6A-94EC-1286CFBD54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4F935-84B0-49C5-A7E7-886616561ED8}" type="datetimeFigureOut">
              <a:rPr lang="cs-CZ" smtClean="0"/>
              <a:t>8.10.2017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3F45-1842-4F6A-94EC-1286CFBD54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4F935-84B0-49C5-A7E7-886616561ED8}" type="datetimeFigureOut">
              <a:rPr lang="cs-CZ" smtClean="0"/>
              <a:t>8.10.2017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13F45-1842-4F6A-94EC-1286CFBD54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7E4F935-84B0-49C5-A7E7-886616561ED8}" type="datetimeFigureOut">
              <a:rPr lang="cs-CZ" smtClean="0"/>
              <a:t>8.10.2017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D313F45-1842-4F6A-94EC-1286CFBD543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Pacovské dovádění 2017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73875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08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820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08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0718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11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84991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13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1078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14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09454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15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0444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17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2491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20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8416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22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6737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23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7825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24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4881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25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70957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34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2145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44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807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7-10-07 Pacov dovádění 44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21169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</TotalTime>
  <Words>3</Words>
  <Application>Microsoft Office PowerPoint</Application>
  <PresentationFormat>Předvádění na obrazovce (4:3)</PresentationFormat>
  <Paragraphs>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Špendlík</vt:lpstr>
      <vt:lpstr>Pacovské dovádění 2017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Pacovské dovádění 2017</dc:title>
  <dc:creator>HP</dc:creator>
  <cp:lastModifiedBy>Martin</cp:lastModifiedBy>
  <cp:revision>3</cp:revision>
  <dcterms:created xsi:type="dcterms:W3CDTF">2017-10-08T11:01:05Z</dcterms:created>
  <dcterms:modified xsi:type="dcterms:W3CDTF">2017-10-08T11:08:48Z</dcterms:modified>
</cp:coreProperties>
</file>